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0" r:id="rId4"/>
    <p:sldId id="257" r:id="rId5"/>
    <p:sldId id="264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dija Križanić" initials="LK" lastIdx="1" clrIdx="0">
    <p:extLst>
      <p:ext uri="{19B8F6BF-5375-455C-9EA6-DF929625EA0E}">
        <p15:presenceInfo xmlns:p15="http://schemas.microsoft.com/office/powerpoint/2012/main" userId="ebe0859e5e35ec7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1D86E-FF9E-4A89-82CF-87B2CDD61679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8EBA6-D241-4DB5-B3DE-ECF0B179D3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7342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1DD5EA-D90D-4BE6-BD31-FCABBBFCD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7FBC8D0-7B36-4E5A-989A-52C102DE7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61CC1C2-3DE3-4510-A24E-BDC036AD9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6D01F54-AFE2-4644-841C-F83C4EF4C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FDF7594-25A8-45BD-8E8E-CDEEBA45B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178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F83B49-B891-45CB-A863-9C5052C99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9740F0D-36DB-4FEB-A8A5-679A65562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6740C2F-5ECB-4E1B-96D6-36741F9E2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B3A609A-91EE-4FA5-881D-9DE5DF4E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17A3C53-B3F1-41C6-8AC4-18F03A54A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448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E34C1522-FB7F-4449-94DD-286EADFEAD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3349792-AB87-4C5D-9B2A-1447F2870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D1739CB-5ABF-4225-93C6-2D799AE2D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9861D73-A595-43C8-8E1D-9C6765388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9D1A848-41C2-4921-8291-034FF893B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172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713926-C616-41E1-B27F-781CF63C1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E436A53-6EF1-408D-9427-BC9B50D4A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B56B414-DC42-4199-99E4-9454CAAD8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DAF50FD-4AFF-4FEB-A281-A6CB7C512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FBF4F6A-C02A-42C1-B147-6D004374C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557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0F3E48-848E-4A73-A1BF-C84C0CEE9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1342178-7364-493D-B81B-970C93D1C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7D36F9E-A23F-4981-832F-3C34B4FAB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F7178A2-C890-44A7-A1CA-B924A0326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BF0FC93-E852-4774-88D3-9F700EF6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350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232E33-7AA0-4B5B-9C68-BF94BCA67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7D2AE16-3B79-4380-981E-0BC3013DBD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61709FF-3A4D-4502-82F4-46C2F6C1E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EBDE314-2793-4450-8AD1-67CEF483B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E93A833-24D0-4DBE-84F0-BEABBA017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1AA8F62-E874-47FD-B6E9-D80A057EA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319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E92C0B-EBBA-4EB4-B0C7-E854F87B2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8E133F2-D42A-436D-A1C7-5ED789986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5F37108-FE2B-4B77-8BFE-88CA0CEB1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4D9236BC-0B39-41B3-8C0E-E25D80D00C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5E2BAB0-7316-4EF1-934F-34B4096C7D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A4B98FC-D682-44E3-8736-CEB40273F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2D03FB98-8067-4989-9CB5-23AE2B821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ED4FAB93-6D89-487E-8F9D-57C568C5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952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8EFBFD-9879-43B4-BA84-C3FB5DAE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F4ABA68A-5DB3-4FD4-8754-54C6D5797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EE4B85F8-844C-45B4-B41E-52598219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B56491E8-4535-4271-AF78-6F7964DF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364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ED8AEA4-9D07-4A19-A03B-756606DC7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1E0869E0-E56B-40AB-B3DE-CD045E37D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5D05C9F-39E8-4938-ABC4-C7B6724A0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523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0BC90A-E8C0-4CDA-9A31-E36DF785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54D49DF-2CB0-400A-B0AC-1F64BDB69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72D0D3F-50F4-43AF-8FA7-CD695303E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CF8417D-A308-422D-B3BB-ADF899539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1ACFD00-2795-4760-A44D-AB06D194F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5C2014D-7E0A-4C62-8196-D09204F2B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035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7158FD-F2BC-470D-950B-E50FB15C9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53261098-BE72-41E2-98FF-DF4937C866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93962BF-070A-4CCC-8DAD-5A922D67B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8530AC4-F0D8-44D1-9DC3-F02FC1339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F450A66-E038-4A0E-96BF-29665A58D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7A20D5E-3707-4D2D-AD2D-017AFA1F5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07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93000" b="8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5F11A59B-F4CF-4168-9ED1-85A5E4C3B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488CFDB-E3BD-4B5F-9B4A-6D285E07F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CC5A4DA-0F4B-40F6-B86F-E7DD51A4E2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390AA-6791-4684-8CE9-E312B8DEC532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398C92F-B895-4D46-9BE1-7966CC499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2ABD933-FF00-4796-BFFC-3166BA52F8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55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4847C4-1128-4F29-86EA-01A08C97A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4971" y="518893"/>
            <a:ext cx="7247052" cy="1837653"/>
          </a:xfrm>
        </p:spPr>
        <p:txBody>
          <a:bodyPr/>
          <a:lstStyle/>
          <a:p>
            <a:r>
              <a:rPr lang="hr-HR" dirty="0"/>
              <a:t>KONTRAST PUNOGA I PRAZNOGA PROSTORA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3C3EDCC-1827-4F60-BFCD-9A7D4A20E1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0990" y="2356546"/>
            <a:ext cx="5655013" cy="696585"/>
          </a:xfrm>
        </p:spPr>
        <p:txBody>
          <a:bodyPr>
            <a:normAutofit/>
          </a:bodyPr>
          <a:lstStyle/>
          <a:p>
            <a:r>
              <a:rPr lang="hr-HR" sz="4400" dirty="0"/>
              <a:t>Neobična figura</a:t>
            </a:r>
          </a:p>
        </p:txBody>
      </p:sp>
      <p:pic>
        <p:nvPicPr>
          <p:cNvPr id="1028" name="Picture 4" descr="Slikovni rezultat za Henry Moore">
            <a:extLst>
              <a:ext uri="{FF2B5EF4-FFF2-40B4-BE49-F238E27FC236}">
                <a16:creationId xmlns:a16="http://schemas.microsoft.com/office/drawing/2014/main" id="{371CBB9F-39A7-472F-824B-8EA2E772C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662" y="3135520"/>
            <a:ext cx="5412341" cy="336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enry Moore">
            <a:extLst>
              <a:ext uri="{FF2B5EF4-FFF2-40B4-BE49-F238E27FC236}">
                <a16:creationId xmlns:a16="http://schemas.microsoft.com/office/drawing/2014/main" id="{1ABA11E4-A0CA-4FC2-9054-4A62B25C9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7043" y="333855"/>
            <a:ext cx="2376846" cy="631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79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9" descr="kamen.jpg">
            <a:extLst>
              <a:ext uri="{FF2B5EF4-FFF2-40B4-BE49-F238E27FC236}">
                <a16:creationId xmlns:a16="http://schemas.microsoft.com/office/drawing/2014/main" id="{8F661BDF-3FEB-49A0-86FF-AC2DEB5F6B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16445"/>
          <a:stretch/>
        </p:blipFill>
        <p:spPr>
          <a:xfrm>
            <a:off x="872246" y="1595336"/>
            <a:ext cx="3541894" cy="42843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10" descr="glina-bijela3.jpg">
            <a:extLst>
              <a:ext uri="{FF2B5EF4-FFF2-40B4-BE49-F238E27FC236}">
                <a16:creationId xmlns:a16="http://schemas.microsoft.com/office/drawing/2014/main" id="{31D3613F-D9A4-4631-99BF-1B913651391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3223" y="2601680"/>
            <a:ext cx="3086508" cy="25463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Content Placeholder 9" descr="kamen.jpg">
            <a:extLst>
              <a:ext uri="{FF2B5EF4-FFF2-40B4-BE49-F238E27FC236}">
                <a16:creationId xmlns:a16="http://schemas.microsoft.com/office/drawing/2014/main" id="{92053A92-F222-4CD1-856A-B0638E6B6CB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272" t="6666" r="-272" b="6666"/>
          <a:stretch/>
        </p:blipFill>
        <p:spPr>
          <a:xfrm>
            <a:off x="7878815" y="1595337"/>
            <a:ext cx="3577126" cy="42843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Pravokutnik 6">
            <a:extLst>
              <a:ext uri="{FF2B5EF4-FFF2-40B4-BE49-F238E27FC236}">
                <a16:creationId xmlns:a16="http://schemas.microsoft.com/office/drawing/2014/main" id="{453B8FBB-4211-407B-B807-49BA94224FB7}"/>
              </a:ext>
            </a:extLst>
          </p:cNvPr>
          <p:cNvSpPr/>
          <p:nvPr/>
        </p:nvSpPr>
        <p:spPr>
          <a:xfrm>
            <a:off x="872246" y="390881"/>
            <a:ext cx="17519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/>
              <a:t>Masa je…</a:t>
            </a:r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44F323E2-1EFD-4FF2-8835-04032BB50091}"/>
              </a:ext>
            </a:extLst>
          </p:cNvPr>
          <p:cNvSpPr/>
          <p:nvPr/>
        </p:nvSpPr>
        <p:spPr>
          <a:xfrm>
            <a:off x="1932150" y="5956600"/>
            <a:ext cx="1751918" cy="584775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hr-HR" sz="3200" dirty="0"/>
              <a:t>KAMEN</a:t>
            </a:r>
            <a:endParaRPr lang="hr-HR" sz="2800" dirty="0"/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617F0507-91F0-4760-B46B-4E3074466C49}"/>
              </a:ext>
            </a:extLst>
          </p:cNvPr>
          <p:cNvSpPr/>
          <p:nvPr/>
        </p:nvSpPr>
        <p:spPr>
          <a:xfrm>
            <a:off x="5270518" y="5956600"/>
            <a:ext cx="1751918" cy="584775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hr-HR" sz="3200" dirty="0"/>
              <a:t>GLINA</a:t>
            </a:r>
            <a:endParaRPr lang="hr-HR" sz="2800" dirty="0"/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846A9846-ACEE-4F4F-A9AA-BF3AFA4C0043}"/>
              </a:ext>
            </a:extLst>
          </p:cNvPr>
          <p:cNvSpPr/>
          <p:nvPr/>
        </p:nvSpPr>
        <p:spPr>
          <a:xfrm>
            <a:off x="8791419" y="5956600"/>
            <a:ext cx="1751918" cy="584775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hr-HR" sz="3200" dirty="0"/>
              <a:t>DRVO</a:t>
            </a:r>
            <a:endParaRPr lang="hr-HR" sz="2800" dirty="0"/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2FBF8307-8677-4E8C-951E-7C158B86AF49}"/>
              </a:ext>
            </a:extLst>
          </p:cNvPr>
          <p:cNvSpPr/>
          <p:nvPr/>
        </p:nvSpPr>
        <p:spPr>
          <a:xfrm>
            <a:off x="2955046" y="390881"/>
            <a:ext cx="75882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/>
              <a:t>… oblik koji se nalazi u prostoru i ima svoju  visinu, širinu i dubinu.</a:t>
            </a:r>
          </a:p>
        </p:txBody>
      </p:sp>
    </p:spTree>
    <p:extLst>
      <p:ext uri="{BB962C8B-B14F-4D97-AF65-F5344CB8AC3E}">
        <p14:creationId xmlns:p14="http://schemas.microsoft.com/office/powerpoint/2010/main" val="12069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Povijest_Hrvata_(Meštrović).jpg">
            <a:extLst>
              <a:ext uri="{FF2B5EF4-FFF2-40B4-BE49-F238E27FC236}">
                <a16:creationId xmlns:a16="http://schemas.microsoft.com/office/drawing/2014/main" id="{65250AE0-0271-4DE7-9545-9B3F1265C64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0199" y="552273"/>
            <a:ext cx="4669763" cy="55956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Pravokutnik 6">
            <a:extLst>
              <a:ext uri="{FF2B5EF4-FFF2-40B4-BE49-F238E27FC236}">
                <a16:creationId xmlns:a16="http://schemas.microsoft.com/office/drawing/2014/main" id="{5BF1E30A-AA63-4775-89D5-BBCE90CB5F98}"/>
              </a:ext>
            </a:extLst>
          </p:cNvPr>
          <p:cNvSpPr/>
          <p:nvPr/>
        </p:nvSpPr>
        <p:spPr>
          <a:xfrm>
            <a:off x="6593178" y="1996273"/>
            <a:ext cx="507877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Calibri" pitchFamily="34" charset="0"/>
                <a:cs typeface="Calibri" pitchFamily="34" charset="0"/>
              </a:rPr>
              <a:t>KIPARSTVO ili SKULPTURA – čovjekovo likovno stvaralaštvo oblikovanja volumena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46050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>
            <a:extLst>
              <a:ext uri="{FF2B5EF4-FFF2-40B4-BE49-F238E27FC236}">
                <a16:creationId xmlns:a16="http://schemas.microsoft.com/office/drawing/2014/main" id="{366BE406-E092-4B0B-92C1-A6E34E06A1C9}"/>
              </a:ext>
            </a:extLst>
          </p:cNvPr>
          <p:cNvSpPr txBox="1"/>
          <p:nvPr/>
        </p:nvSpPr>
        <p:spPr>
          <a:xfrm>
            <a:off x="443301" y="4949881"/>
            <a:ext cx="2504666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2400" dirty="0"/>
              <a:t>zatvorena, zbijena masa – prostor ne ulazi u volumen</a:t>
            </a:r>
          </a:p>
          <a:p>
            <a:endParaRPr lang="hr-HR" sz="2400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E838A0D8-EA45-4A41-8415-5D18769D715A}"/>
              </a:ext>
            </a:extLst>
          </p:cNvPr>
          <p:cNvSpPr txBox="1"/>
          <p:nvPr/>
        </p:nvSpPr>
        <p:spPr>
          <a:xfrm>
            <a:off x="3094576" y="4949881"/>
            <a:ext cx="2575197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2400" dirty="0"/>
              <a:t>udubljeno-ispupčena masa – prostor negdje prodire u volumen</a:t>
            </a:r>
          </a:p>
        </p:txBody>
      </p:sp>
      <p:pic>
        <p:nvPicPr>
          <p:cNvPr id="2052" name="Picture 4" descr="Slikovni rezultat za jean arp">
            <a:extLst>
              <a:ext uri="{FF2B5EF4-FFF2-40B4-BE49-F238E27FC236}">
                <a16:creationId xmlns:a16="http://schemas.microsoft.com/office/drawing/2014/main" id="{161502E0-02E0-4C95-8177-B31B7EBD52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14"/>
          <a:stretch/>
        </p:blipFill>
        <p:spPr bwMode="auto">
          <a:xfrm>
            <a:off x="3451205" y="2000502"/>
            <a:ext cx="1892020" cy="265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A3A31DA6-A57E-4602-929A-638A87903076}"/>
              </a:ext>
            </a:extLst>
          </p:cNvPr>
          <p:cNvSpPr txBox="1"/>
          <p:nvPr/>
        </p:nvSpPr>
        <p:spPr>
          <a:xfrm>
            <a:off x="5816382" y="4949881"/>
            <a:ext cx="2218579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2400" dirty="0"/>
              <a:t>prošupljena masa – prostor potpuno prolazi kroz masu</a:t>
            </a:r>
          </a:p>
        </p:txBody>
      </p:sp>
      <p:pic>
        <p:nvPicPr>
          <p:cNvPr id="2056" name="Picture 8" descr="Slikovni rezultat za henry moore">
            <a:extLst>
              <a:ext uri="{FF2B5EF4-FFF2-40B4-BE49-F238E27FC236}">
                <a16:creationId xmlns:a16="http://schemas.microsoft.com/office/drawing/2014/main" id="{C11414FF-CEB8-4E25-BB4F-A46267D2DE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0" r="17937"/>
          <a:stretch/>
        </p:blipFill>
        <p:spPr bwMode="auto">
          <a:xfrm>
            <a:off x="5889897" y="2186827"/>
            <a:ext cx="2028159" cy="2432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kstniOkvir 8">
            <a:extLst>
              <a:ext uri="{FF2B5EF4-FFF2-40B4-BE49-F238E27FC236}">
                <a16:creationId xmlns:a16="http://schemas.microsoft.com/office/drawing/2014/main" id="{5CAB17F8-E667-43B8-AD0C-8ACEDDEDD691}"/>
              </a:ext>
            </a:extLst>
          </p:cNvPr>
          <p:cNvSpPr txBox="1"/>
          <p:nvPr/>
        </p:nvSpPr>
        <p:spPr>
          <a:xfrm>
            <a:off x="8181570" y="4949881"/>
            <a:ext cx="1822839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2400" dirty="0"/>
              <a:t>plošno istanjena masa</a:t>
            </a:r>
          </a:p>
          <a:p>
            <a:endParaRPr lang="hr-HR" sz="2400" dirty="0"/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303CD98A-4EB4-4E7F-81C5-2319AB98FB93}"/>
              </a:ext>
            </a:extLst>
          </p:cNvPr>
          <p:cNvSpPr txBox="1"/>
          <p:nvPr/>
        </p:nvSpPr>
        <p:spPr>
          <a:xfrm>
            <a:off x="10151018" y="4949881"/>
            <a:ext cx="1822839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2400" dirty="0"/>
              <a:t>linijski istanjena masa</a:t>
            </a:r>
          </a:p>
          <a:p>
            <a:endParaRPr lang="hr-HR" sz="2400" dirty="0"/>
          </a:p>
        </p:txBody>
      </p:sp>
      <p:pic>
        <p:nvPicPr>
          <p:cNvPr id="2058" name="Picture 10">
            <a:extLst>
              <a:ext uri="{FF2B5EF4-FFF2-40B4-BE49-F238E27FC236}">
                <a16:creationId xmlns:a16="http://schemas.microsoft.com/office/drawing/2014/main" id="{2059CC88-4255-4162-968E-97CF5707F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73" y="1826152"/>
            <a:ext cx="2145521" cy="2860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Slika 12" descr="Slika na kojoj se prikazuje na zatvorenom, stol, sjedenje, crno&#10;&#10;Opis je automatski generiran">
            <a:extLst>
              <a:ext uri="{FF2B5EF4-FFF2-40B4-BE49-F238E27FC236}">
                <a16:creationId xmlns:a16="http://schemas.microsoft.com/office/drawing/2014/main" id="{E1ED1BB0-AFC0-486A-9B11-2D8C509059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389" y="1886804"/>
            <a:ext cx="1892020" cy="2739393"/>
          </a:xfrm>
          <a:prstGeom prst="rect">
            <a:avLst/>
          </a:prstGeom>
        </p:spPr>
      </p:pic>
      <p:pic>
        <p:nvPicPr>
          <p:cNvPr id="2062" name="Picture 14" descr="Slikovni rezultat za giacometti">
            <a:extLst>
              <a:ext uri="{FF2B5EF4-FFF2-40B4-BE49-F238E27FC236}">
                <a16:creationId xmlns:a16="http://schemas.microsoft.com/office/drawing/2014/main" id="{ED172B57-44A2-4C4D-A8EC-2FC0EC810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742" y="1770433"/>
            <a:ext cx="1561998" cy="288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Pravokutnik 22">
            <a:extLst>
              <a:ext uri="{FF2B5EF4-FFF2-40B4-BE49-F238E27FC236}">
                <a16:creationId xmlns:a16="http://schemas.microsoft.com/office/drawing/2014/main" id="{0F30F4F5-C516-4A77-86EB-19D19389D74C}"/>
              </a:ext>
            </a:extLst>
          </p:cNvPr>
          <p:cNvSpPr/>
          <p:nvPr/>
        </p:nvSpPr>
        <p:spPr>
          <a:xfrm>
            <a:off x="622874" y="338459"/>
            <a:ext cx="67506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/>
              <a:t>Usporedi ove skulpture.</a:t>
            </a:r>
          </a:p>
          <a:p>
            <a:r>
              <a:rPr lang="hr-HR" sz="3200" dirty="0"/>
              <a:t>Po čemu su slične, a po čemu različite.</a:t>
            </a:r>
          </a:p>
        </p:txBody>
      </p:sp>
    </p:spTree>
    <p:extLst>
      <p:ext uri="{BB962C8B-B14F-4D97-AF65-F5344CB8AC3E}">
        <p14:creationId xmlns:p14="http://schemas.microsoft.com/office/powerpoint/2010/main" val="181734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>
            <a:extLst>
              <a:ext uri="{FF2B5EF4-FFF2-40B4-BE49-F238E27FC236}">
                <a16:creationId xmlns:a16="http://schemas.microsoft.com/office/drawing/2014/main" id="{3F5B7F57-95E9-409A-ACE1-100822461FC1}"/>
              </a:ext>
            </a:extLst>
          </p:cNvPr>
          <p:cNvSpPr/>
          <p:nvPr/>
        </p:nvSpPr>
        <p:spPr>
          <a:xfrm>
            <a:off x="735290" y="751344"/>
            <a:ext cx="536071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>
                <a:ea typeface="Calibri" panose="020F0502020204030204" pitchFamily="34" charset="0"/>
              </a:rPr>
              <a:t>ZADATAK</a:t>
            </a:r>
          </a:p>
          <a:p>
            <a:endParaRPr lang="hr-HR" sz="2800" dirty="0">
              <a:ea typeface="Calibri" panose="020F0502020204030204" pitchFamily="34" charset="0"/>
            </a:endParaRPr>
          </a:p>
          <a:p>
            <a:r>
              <a:rPr lang="hr-HR" sz="2800" dirty="0">
                <a:ea typeface="Calibri" panose="020F0502020204030204" pitchFamily="34" charset="0"/>
              </a:rPr>
              <a:t>Oblikuj neku neobičnu figuru koja će se sastojati od ispupčenih i udubljenih dijelova. </a:t>
            </a:r>
          </a:p>
          <a:p>
            <a:endParaRPr lang="hr-HR" sz="2800" dirty="0">
              <a:ea typeface="Calibri" panose="020F0502020204030204" pitchFamily="34" charset="0"/>
            </a:endParaRPr>
          </a:p>
          <a:p>
            <a:r>
              <a:rPr lang="hr-HR" sz="2800" dirty="0">
                <a:ea typeface="Calibri" panose="020F0502020204030204" pitchFamily="34" charset="0"/>
              </a:rPr>
              <a:t>Neke dijelove prošuplji. Koristi prst ili neki predmet poput olovke.</a:t>
            </a:r>
          </a:p>
          <a:p>
            <a:endParaRPr lang="hr-HR" sz="2800" dirty="0">
              <a:ea typeface="Calibri" panose="020F0502020204030204" pitchFamily="34" charset="0"/>
            </a:endParaRPr>
          </a:p>
          <a:p>
            <a:r>
              <a:rPr lang="hr-HR" sz="2800" dirty="0">
                <a:ea typeface="Calibri" panose="020F0502020204030204" pitchFamily="34" charset="0"/>
              </a:rPr>
              <a:t>Površinu možeš zagladiti vodom. </a:t>
            </a:r>
            <a:endParaRPr lang="hr-HR" sz="2800" dirty="0"/>
          </a:p>
        </p:txBody>
      </p:sp>
      <p:pic>
        <p:nvPicPr>
          <p:cNvPr id="4098" name="Picture 2" descr="Slikovni rezultat za ARTISTS MODELING SCULPTURE">
            <a:extLst>
              <a:ext uri="{FF2B5EF4-FFF2-40B4-BE49-F238E27FC236}">
                <a16:creationId xmlns:a16="http://schemas.microsoft.com/office/drawing/2014/main" id="{BE80BF5C-6224-42BD-AA31-47282945DC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r="6750" b="21289"/>
          <a:stretch/>
        </p:blipFill>
        <p:spPr bwMode="auto">
          <a:xfrm>
            <a:off x="6721310" y="1359816"/>
            <a:ext cx="5180166" cy="4567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31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116</Words>
  <Application>Microsoft Office PowerPoint</Application>
  <PresentationFormat>Široki zaslon</PresentationFormat>
  <Paragraphs>22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KONTRAST PUNOGA I PRAZNOGA PROSTORA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Emotikoni u stripu</dc:title>
  <dc:creator>Lidija Križanić</dc:creator>
  <cp:lastModifiedBy>Marina Mužek</cp:lastModifiedBy>
  <cp:revision>60</cp:revision>
  <dcterms:created xsi:type="dcterms:W3CDTF">2019-07-31T11:35:24Z</dcterms:created>
  <dcterms:modified xsi:type="dcterms:W3CDTF">2020-03-29T14:18:11Z</dcterms:modified>
</cp:coreProperties>
</file>